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7" r:id="rId3"/>
    <p:sldId id="258" r:id="rId4"/>
    <p:sldId id="289" r:id="rId5"/>
    <p:sldId id="294" r:id="rId6"/>
    <p:sldId id="292" r:id="rId7"/>
    <p:sldId id="291" r:id="rId8"/>
    <p:sldId id="295" r:id="rId9"/>
    <p:sldId id="296" r:id="rId10"/>
    <p:sldId id="279" r:id="rId11"/>
    <p:sldId id="281" r:id="rId12"/>
    <p:sldId id="288" r:id="rId13"/>
    <p:sldId id="283" r:id="rId14"/>
    <p:sldId id="278" r:id="rId15"/>
    <p:sldId id="284" r:id="rId16"/>
    <p:sldId id="285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005"/>
    <a:srgbClr val="FF9900"/>
    <a:srgbClr val="963CBE"/>
    <a:srgbClr val="90DC44"/>
    <a:srgbClr val="D121A3"/>
    <a:srgbClr val="00FF00"/>
    <a:srgbClr val="A54AA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94585" autoAdjust="0"/>
  </p:normalViewPr>
  <p:slideViewPr>
    <p:cSldViewPr>
      <p:cViewPr varScale="1">
        <p:scale>
          <a:sx n="95" d="100"/>
          <a:sy n="9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E48D-0D4B-448C-92A6-F74754C9B459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9D5D-8434-4D30-ADAE-C72770C51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i="1" dirty="0" smtClean="0">
                <a:solidFill>
                  <a:schemeClr val="accent1"/>
                </a:solidFill>
              </a:rPr>
              <a:t>Интерактивная игра</a:t>
            </a:r>
          </a:p>
          <a:p>
            <a:pPr algn="ctr"/>
            <a:r>
              <a:rPr lang="ru-RU" sz="1200" b="1" i="1" dirty="0" smtClean="0">
                <a:solidFill>
                  <a:schemeClr val="accent1"/>
                </a:solidFill>
              </a:rPr>
              <a:t>для старших дошкольников</a:t>
            </a:r>
          </a:p>
          <a:p>
            <a:pPr algn="ctr"/>
            <a:r>
              <a:rPr lang="ru-RU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«Веселая</a:t>
            </a:r>
          </a:p>
          <a:p>
            <a:pPr algn="ctr"/>
            <a:r>
              <a:rPr lang="ru-RU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Математика»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Автор: </a:t>
            </a:r>
            <a:r>
              <a:rPr lang="ru-RU" b="1" i="1" dirty="0" err="1" smtClean="0">
                <a:solidFill>
                  <a:srgbClr val="0070C0"/>
                </a:solidFill>
              </a:rPr>
              <a:t>Щекоткина</a:t>
            </a:r>
            <a:r>
              <a:rPr lang="ru-RU" b="1" i="1" dirty="0" smtClean="0">
                <a:solidFill>
                  <a:srgbClr val="0070C0"/>
                </a:solidFill>
              </a:rPr>
              <a:t> Елена Владимировна,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воспитатель МДОУ №1 «</a:t>
            </a:r>
            <a:r>
              <a:rPr lang="ru-RU" b="1" i="1" dirty="0" err="1" smtClean="0">
                <a:solidFill>
                  <a:srgbClr val="0070C0"/>
                </a:solidFill>
              </a:rPr>
              <a:t>Аленушка</a:t>
            </a:r>
            <a:r>
              <a:rPr lang="ru-RU" b="1" i="1" dirty="0" smtClean="0">
                <a:solidFill>
                  <a:srgbClr val="0070C0"/>
                </a:solidFill>
              </a:rPr>
              <a:t>»,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г. Тейково, Ивановская область</a:t>
            </a:r>
          </a:p>
          <a:p>
            <a:pPr algn="ctr"/>
            <a:endParaRPr lang="ru-RU" sz="1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200" b="1" i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9D5D-8434-4D30-ADAE-C72770C513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9D5D-8434-4D30-ADAE-C72770C513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9D5D-8434-4D30-ADAE-C72770C513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Cirkovaya%20muzyka%20Cirk%20(mp3top100.net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6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2.mp3" TargetMode="External"/><Relationship Id="rId16" Type="http://schemas.openxmlformats.org/officeDocument/2006/relationships/image" Target="../media/image15.png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1.mp3" TargetMode="External"/><Relationship Id="rId6" Type="http://schemas.openxmlformats.org/officeDocument/2006/relationships/slide" Target="slide14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image" Target="../media/image10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image" Target="../media/image18.png"/><Relationship Id="rId2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3.mp3" TargetMode="External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1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4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105;&#1085;&#1091;&#1096;&#1082;&#1072;\Desktop\&#1065;&#1077;&#1082;&#1086;&#1090;&#1082;&#1080;&#1085;&#1072;\&#1042;&#1077;&#1089;&#1077;&#1083;&#1072;&#1103;%20&#1084;&#1072;&#1090;&#1077;&#1084;&#1072;&#1090;&#1080;&#1082;&#1072;\&#1043;&#1086;&#1083;&#1086;&#1089;%205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irkovaya muzyka Cirk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клоун 2 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0" y="5257800"/>
            <a:ext cx="13906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57600" y="4724400"/>
            <a:ext cx="13906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2400" y="4876800"/>
            <a:ext cx="13906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24400" y="609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Интерактивная игра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для старших дошкольников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371600"/>
            <a:ext cx="43434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Веселая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7239000" y="5867400"/>
            <a:ext cx="1447800" cy="6858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СТАРТ</a:t>
            </a:r>
            <a:endParaRPr lang="ru-RU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390650" y="228600"/>
            <a:ext cx="13906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2408 C 0.07899 -0.02987 0.08212 -0.03542 0.11354 -0.03241 C 0.14496 -0.0294 0.21337 -0.02292 0.2651 -0.00533 C 0.31667 0.01226 0.37656 0.04398 0.42448 0.07384 C 0.47239 0.1037 0.50104 0.12222 0.5526 0.17384 C 0.60417 0.22546 0.68837 0.32291 0.73385 0.38425 C 0.77934 0.4456 0.80781 0.50972 0.82604 0.54259 C 0.84427 0.57546 0.86319 0.60463 0.84323 0.58217 C 0.82326 0.55972 0.74375 0.44074 0.70573 0.40717 C 0.66753 0.37361 0.63906 0.37268 0.61354 0.38009 C 0.58802 0.3875 0.56684 0.42546 0.5526 0.45092 C 0.53837 0.47638 0.53229 0.51666 0.5276 0.53217 C 0.52274 0.54768 0.51302 0.55463 0.52292 0.54467 C 0.53281 0.53472 0.56701 0.48657 0.58698 0.47175 C 0.60694 0.45694 0.61875 0.44745 0.64323 0.45509 C 0.66771 0.46273 0.70642 0.49282 0.73385 0.51759 C 0.76128 0.54236 0.80017 0.59027 0.80729 0.603 C 0.81441 0.61574 0.78698 0.59027 0.77604 0.59467 C 0.7651 0.59907 0.74739 0.60856 0.74167 0.63009 C 0.73594 0.65162 0.73871 0.68773 0.74167 0.72384 " pathEditMode="relative" rAng="0" ptsTypes="aaaaaaaaaaaaaaaaaaaA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381000"/>
            <a:ext cx="2535941" cy="32430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vozd0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3000" y="446624"/>
            <a:ext cx="1846559" cy="3744376"/>
          </a:xfrm>
          <a:prstGeom prst="rect">
            <a:avLst/>
          </a:prstGeom>
        </p:spPr>
      </p:pic>
      <p:pic>
        <p:nvPicPr>
          <p:cNvPr id="30" name="Рисунок 29" descr="0_832e5_1b23353c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24600" y="762000"/>
            <a:ext cx="1066800" cy="3884360"/>
          </a:xfrm>
          <a:prstGeom prst="rect">
            <a:avLst/>
          </a:prstGeom>
        </p:spPr>
      </p:pic>
      <p:pic>
        <p:nvPicPr>
          <p:cNvPr id="26" name="Рисунок 25" descr="3b98998e185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10400" y="1219200"/>
            <a:ext cx="1043521" cy="373380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895600" y="3581400"/>
            <a:ext cx="3581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3+2=?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12303E-7 C -0.03715 -0.02775 -0.07413 -0.0555 -0.0993 -0.10615 C -0.12482 -0.15703 -0.14948 -0.24098 -0.15278 -0.30412 C -0.15573 -0.36725 -0.14618 -0.43201 -0.11857 -0.48543 C -0.09114 -0.53885 -0.03802 -0.59898 0.01181 -0.62512 C 0.06181 -0.65102 0.13386 -0.65726 0.18091 -0.64177 C 0.22795 -0.62604 0.26841 -0.57909 0.29514 -0.53122 C 0.32188 -0.48335 0.33837 -0.40726 0.34115 -0.35407 C 0.3441 -0.30111 0.33733 -0.24584 0.31146 -0.21254 C 0.28577 -0.17923 0.23542 -0.16674 0.18542 -0.15426 " pathEditMode="relative" rAng="0" ptsTypes="aaaaaaaa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/>
      <p:bldP spid="29" grpId="0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381000"/>
            <a:ext cx="2535941" cy="32430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vozd0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8200" y="457200"/>
            <a:ext cx="1919629" cy="3892546"/>
          </a:xfrm>
          <a:prstGeom prst="rect">
            <a:avLst/>
          </a:prstGeom>
        </p:spPr>
      </p:pic>
      <p:pic>
        <p:nvPicPr>
          <p:cNvPr id="26" name="Рисунок 25" descr="0_832e6_ceb859eb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9800" y="609600"/>
            <a:ext cx="2237207" cy="4006743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895600" y="3581400"/>
            <a:ext cx="3581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3+3=?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0347 C -0.04775 -0.01457 -0.0842 -0.02567 -0.12066 -0.04926 C -0.15712 -0.07285 -0.20382 -0.10315 -0.23004 -0.14524 C -0.25625 -0.1871 -0.27361 -0.24977 -0.27848 -0.30134 C -0.28334 -0.35292 -0.27014 -0.41906 -0.25973 -0.4556 C -0.24931 -0.49214 -0.2349 -0.50278 -0.21598 -0.52012 C -0.19705 -0.53747 -0.17483 -0.55134 -0.14566 -0.55967 C -0.1165 -0.568 -0.07275 -0.57725 -0.04098 -0.57008 C -0.0092 -0.56291 0.02413 -0.53677 0.04496 -0.51596 C 0.0658 -0.49515 0.07552 -0.47595 0.08402 -0.44519 C 0.09253 -0.41443 0.09461 -0.36795 0.09652 -0.33048 C 0.09843 -0.29302 0.09652 -0.24885 0.09496 -0.22017 C 0.0934 -0.19149 0.09027 -0.17461 0.08715 -0.15773 " pathEditMode="relative" rAng="0" ptsTypes="aaaaaaaaaaa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8" grpId="0"/>
      <p:bldP spid="31" grpId="0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3b98998e185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53200" y="609600"/>
            <a:ext cx="1300069" cy="4651746"/>
          </a:xfrm>
          <a:prstGeom prst="rect">
            <a:avLst/>
          </a:prstGeom>
        </p:spPr>
      </p:pic>
      <p:pic>
        <p:nvPicPr>
          <p:cNvPr id="31" name="Рисунок 30" descr="0_832e5_1b23353c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5200" y="1219200"/>
            <a:ext cx="1151016" cy="4191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Рисунок 29" descr="0_832d4_e13de557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" y="609600"/>
            <a:ext cx="2895600" cy="3901319"/>
          </a:xfrm>
          <a:prstGeom prst="rect">
            <a:avLst/>
          </a:prstGeom>
        </p:spPr>
      </p:pic>
      <p:pic>
        <p:nvPicPr>
          <p:cNvPr id="33" name="Рисунок 32" descr="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9000" y="381000"/>
            <a:ext cx="2535941" cy="324307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895600" y="3581400"/>
            <a:ext cx="3581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6+2=?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2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157 C 0.02049 -0.02984 0.04514 -0.04811 0.06458 -0.07193 C 0.08403 -0.09575 0.10069 -0.12142 0.11302 -0.15542 C 0.12535 -0.18918 0.13524 -0.2352 0.13802 -0.27406 C 0.1408 -0.31291 0.1401 -0.3543 0.13021 -0.38876 C 0.12031 -0.42299 0.1 -0.46023 0.07865 -0.48035 C 0.05729 -0.50047 0.02656 -0.51064 0.00208 -0.50949 C -0.0224 -0.50833 -0.04948 -0.49052 -0.06823 -0.4741 C -0.08698 -0.45768 -0.1 -0.43386 -0.11042 -0.41166 C -0.12083 -0.38946 -0.12812 -0.36078 -0.13073 -0.34066 C -0.13333 -0.32054 -0.12934 -0.30967 -0.12604 -0.29071 C -0.12274 -0.27174 -0.11562 -0.24723 -0.11042 -0.22618 C -0.10521 -0.20514 -0.1 -0.18455 -0.09479 -0.16374 " pathEditMode="relative" rAng="0" ptsTypes="aaaaaaaaa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8" grpId="0"/>
      <p:bldP spid="32" grpId="0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0_832e5_1b23353c_ori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0400" y="609600"/>
            <a:ext cx="1276581" cy="4648200"/>
          </a:xfrm>
          <a:prstGeom prst="rect">
            <a:avLst/>
          </a:prstGeom>
        </p:spPr>
      </p:pic>
      <p:pic>
        <p:nvPicPr>
          <p:cNvPr id="34" name="Рисунок 33" descr="966b594c4af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228600"/>
            <a:ext cx="3429000" cy="589425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" name="Рисунок 32" descr="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9000" y="381000"/>
            <a:ext cx="2535941" cy="3243079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2895600" y="3581400"/>
            <a:ext cx="3581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8+1=?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272 C 0.01406 -0.03377 0.02864 -0.05458 0.04166 -0.0939 C 0.05468 -0.13344 0.0783 -0.20375 0.0776 -0.24815 C 0.07691 -0.29256 0.0592 -0.33372 0.03698 -0.36055 C 0.01475 -0.38761 -0.02587 -0.40657 -0.05521 -0.40865 C -0.08455 -0.41073 -0.12049 -0.39408 -0.13959 -0.37304 C -0.15868 -0.35222 -0.16198 -0.31753 -0.16927 -0.28354 C -0.17657 -0.24954 -0.18004 -0.2093 -0.18334 -0.16906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26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0386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=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4600" y="609600"/>
            <a:ext cx="308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24384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929248">
            <a:off x="6434756" y="580600"/>
            <a:ext cx="1135035" cy="1550129"/>
          </a:xfrm>
          <a:prstGeom prst="rect">
            <a:avLst/>
          </a:prstGeom>
        </p:spPr>
      </p:pic>
      <p:pic>
        <p:nvPicPr>
          <p:cNvPr id="9" name="Рисунок 8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69304">
            <a:off x="7385967" y="560176"/>
            <a:ext cx="1135035" cy="1550129"/>
          </a:xfrm>
          <a:prstGeom prst="rect">
            <a:avLst/>
          </a:prstGeom>
        </p:spPr>
      </p:pic>
      <p:pic>
        <p:nvPicPr>
          <p:cNvPr id="10" name="Рисунок 9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2600" y="990600"/>
            <a:ext cx="1135035" cy="1550129"/>
          </a:xfrm>
          <a:prstGeom prst="rect">
            <a:avLst/>
          </a:prstGeom>
        </p:spPr>
      </p:pic>
      <p:pic>
        <p:nvPicPr>
          <p:cNvPr id="11" name="Рисунок 10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981200"/>
            <a:ext cx="1135035" cy="1550129"/>
          </a:xfrm>
          <a:prstGeom prst="rect">
            <a:avLst/>
          </a:prstGeom>
        </p:spPr>
      </p:pic>
      <p:pic>
        <p:nvPicPr>
          <p:cNvPr id="12" name="Рисунок 11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228228">
            <a:off x="485148" y="921604"/>
            <a:ext cx="1135035" cy="1550129"/>
          </a:xfrm>
          <a:prstGeom prst="rect">
            <a:avLst/>
          </a:prstGeom>
        </p:spPr>
      </p:pic>
      <p:pic>
        <p:nvPicPr>
          <p:cNvPr id="13" name="Рисунок 12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00200" y="1295400"/>
            <a:ext cx="1135035" cy="1550129"/>
          </a:xfrm>
          <a:prstGeom prst="rect">
            <a:avLst/>
          </a:prstGeom>
        </p:spPr>
      </p:pic>
      <p:pic>
        <p:nvPicPr>
          <p:cNvPr id="17" name="Рисунок 16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777829">
            <a:off x="1447615" y="2444942"/>
            <a:ext cx="1135035" cy="1550129"/>
          </a:xfrm>
          <a:prstGeom prst="rect">
            <a:avLst/>
          </a:prstGeom>
        </p:spPr>
      </p:pic>
      <p:pic>
        <p:nvPicPr>
          <p:cNvPr id="18" name="Рисунок 17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92021">
            <a:off x="730878" y="2166747"/>
            <a:ext cx="1135035" cy="1550129"/>
          </a:xfrm>
          <a:prstGeom prst="rect">
            <a:avLst/>
          </a:prstGeom>
        </p:spPr>
      </p:pic>
      <p:pic>
        <p:nvPicPr>
          <p:cNvPr id="19" name="Рисунок 18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569756">
            <a:off x="5821860" y="2394536"/>
            <a:ext cx="1135035" cy="1550129"/>
          </a:xfrm>
          <a:prstGeom prst="rect">
            <a:avLst/>
          </a:prstGeom>
        </p:spPr>
      </p:pic>
      <p:pic>
        <p:nvPicPr>
          <p:cNvPr id="20" name="Рисунок 19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4820">
            <a:off x="6596190" y="2164501"/>
            <a:ext cx="1135035" cy="1550129"/>
          </a:xfrm>
          <a:prstGeom prst="rect">
            <a:avLst/>
          </a:prstGeom>
        </p:spPr>
      </p:pic>
      <p:pic>
        <p:nvPicPr>
          <p:cNvPr id="21" name="Рисунок 20" descr="825bbbd1583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777829">
            <a:off x="7628149" y="1682942"/>
            <a:ext cx="1135035" cy="1550129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57150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2" name="Голос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26 -0.04004 0.05469 -0.08009 0.06563 -0.11041 C 0.07657 -0.14074 0.07049 -0.15879 0.06563 -0.18125 C 0.06077 -0.2037 0.05018 -0.22546 0.03594 -0.24583 C 0.0217 -0.2662 -0.00087 -0.2875 -0.02031 -0.30416 C -0.03975 -0.32083 -0.0618 -0.33518 -0.08125 -0.34583 C -0.10069 -0.35648 -0.11545 -0.36018 -0.1375 -0.36875 C -0.15955 -0.37731 -0.20121 -0.39305 -0.21406 -0.39791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32" grpId="0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0386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=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4600" y="609600"/>
            <a:ext cx="308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Овал 32"/>
          <p:cNvSpPr/>
          <p:nvPr/>
        </p:nvSpPr>
        <p:spPr>
          <a:xfrm>
            <a:off x="57150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 descr="d17b9d9a009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914400"/>
            <a:ext cx="2622239" cy="3200400"/>
          </a:xfrm>
          <a:prstGeom prst="rect">
            <a:avLst/>
          </a:prstGeom>
        </p:spPr>
      </p:pic>
      <p:pic>
        <p:nvPicPr>
          <p:cNvPr id="11" name="Рисунок 10" descr="36a7bbb0225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9800" y="762000"/>
            <a:ext cx="2133600" cy="3510376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24384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7 -0.02222 -0.04375 -0.04421 -0.05937 -0.0875 C -0.075 -0.13078 -0.08871 -0.20764 -0.09375 -0.26041 C -0.09878 -0.31319 -0.09687 -0.36018 -0.08906 -0.40416 C -0.08125 -0.44814 -0.06684 -0.49375 -0.04687 -0.525 C -0.02691 -0.55625 0.0033 -0.5787 0.03125 -0.59166 C 0.0592 -0.60463 0.09584 -0.61458 0.12032 -0.60208 C 0.14479 -0.58958 0.16823 -0.54652 0.17813 -0.51666 C 0.18802 -0.4868 0.18438 -0.44791 0.17969 -0.42291 C 0.175 -0.39791 0.1625 -0.3824 0.15 -0.36666 " pathEditMode="relative" ptsTypes="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0386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=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4600" y="609600"/>
            <a:ext cx="308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24384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990600"/>
            <a:ext cx="1295400" cy="1943100"/>
          </a:xfrm>
          <a:prstGeom prst="rect">
            <a:avLst/>
          </a:prstGeom>
        </p:spPr>
      </p:pic>
      <p:pic>
        <p:nvPicPr>
          <p:cNvPr id="10" name="Рисунок 9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0" y="2590800"/>
            <a:ext cx="1295400" cy="1943100"/>
          </a:xfrm>
          <a:prstGeom prst="rect">
            <a:avLst/>
          </a:prstGeom>
        </p:spPr>
      </p:pic>
      <p:pic>
        <p:nvPicPr>
          <p:cNvPr id="11" name="Рисунок 10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38800" y="2057400"/>
            <a:ext cx="1295400" cy="1943100"/>
          </a:xfrm>
          <a:prstGeom prst="rect">
            <a:avLst/>
          </a:prstGeom>
        </p:spPr>
      </p:pic>
      <p:pic>
        <p:nvPicPr>
          <p:cNvPr id="12" name="Рисунок 11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62600" y="609600"/>
            <a:ext cx="1295400" cy="1943100"/>
          </a:xfrm>
          <a:prstGeom prst="rect">
            <a:avLst/>
          </a:prstGeom>
        </p:spPr>
      </p:pic>
      <p:pic>
        <p:nvPicPr>
          <p:cNvPr id="13" name="Рисунок 12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000" y="1066800"/>
            <a:ext cx="1295400" cy="1943100"/>
          </a:xfrm>
          <a:prstGeom prst="rect">
            <a:avLst/>
          </a:prstGeom>
        </p:spPr>
      </p:pic>
      <p:pic>
        <p:nvPicPr>
          <p:cNvPr id="17" name="Рисунок 16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66800" y="228600"/>
            <a:ext cx="1295400" cy="1943100"/>
          </a:xfrm>
          <a:prstGeom prst="rect">
            <a:avLst/>
          </a:prstGeom>
        </p:spPr>
      </p:pic>
      <p:pic>
        <p:nvPicPr>
          <p:cNvPr id="18" name="Рисунок 17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2590800"/>
            <a:ext cx="1295400" cy="1943100"/>
          </a:xfrm>
          <a:prstGeom prst="rect">
            <a:avLst/>
          </a:prstGeom>
        </p:spPr>
      </p:pic>
      <p:pic>
        <p:nvPicPr>
          <p:cNvPr id="19" name="Рисунок 18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43800" y="533400"/>
            <a:ext cx="1295400" cy="1943100"/>
          </a:xfrm>
          <a:prstGeom prst="rect">
            <a:avLst/>
          </a:prstGeom>
        </p:spPr>
      </p:pic>
      <p:pic>
        <p:nvPicPr>
          <p:cNvPr id="20" name="Рисунок 19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3200" y="0"/>
            <a:ext cx="1295400" cy="1943100"/>
          </a:xfrm>
          <a:prstGeom prst="rect">
            <a:avLst/>
          </a:prstGeom>
        </p:spPr>
      </p:pic>
      <p:pic>
        <p:nvPicPr>
          <p:cNvPr id="21" name="Рисунок 20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00" y="2057400"/>
            <a:ext cx="1295400" cy="1943100"/>
          </a:xfrm>
          <a:prstGeom prst="rect">
            <a:avLst/>
          </a:prstGeom>
        </p:spPr>
      </p:pic>
      <p:pic>
        <p:nvPicPr>
          <p:cNvPr id="22" name="Рисунок 21" descr="36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29400" y="2514600"/>
            <a:ext cx="1295400" cy="19431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57150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3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07 -0.03588 0.06215 -0.07199 0.08593 -0.11852 C 0.10972 -0.16505 0.13368 -0.23033 0.14218 -0.27894 C 0.15069 -0.32778 0.14791 -0.3632 0.1375 -0.41019 C 0.12708 -0.45741 0.10694 -0.52662 0.07968 -0.56227 C 0.05243 -0.59792 0.00833 -0.61968 -0.02657 -0.62477 C -0.06146 -0.62986 -0.10261 -0.62222 -0.12969 -0.59352 C -0.15678 -0.56482 -0.17744 -0.48241 -0.18907 -0.45185 C -0.2007 -0.4213 -0.20035 -0.41574 -0.2 -0.41019 " pathEditMode="relative" ptsTypes="aaaaaaa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4600" y="609600"/>
            <a:ext cx="308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24384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150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 descr="0_8cd48_7d4010e6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1324793"/>
            <a:ext cx="2438400" cy="2475846"/>
          </a:xfrm>
          <a:prstGeom prst="rect">
            <a:avLst/>
          </a:prstGeom>
        </p:spPr>
      </p:pic>
      <p:pic>
        <p:nvPicPr>
          <p:cNvPr id="10" name="Рисунок 9" descr="0_8cd48_7d4010e6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1200" y="1295400"/>
            <a:ext cx="2438400" cy="247584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0386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=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1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91 -0.00695 -0.05365 -0.01389 -0.08125 -0.03727 C -0.10885 -0.06088 -0.14323 -0.09769 -0.16562 -0.13959 C -0.18802 -0.18125 -0.20781 -0.22963 -0.21562 -0.28936 C -0.22344 -0.34908 -0.22344 -0.4419 -0.2125 -0.49769 C -0.20156 -0.55348 -0.17535 -0.59653 -0.15 -0.62477 C -0.12465 -0.65301 -0.08993 -0.66181 -0.06094 -0.66644 C -0.03194 -0.67107 0.00156 -0.6625 0.02344 -0.65186 C 0.04531 -0.64121 0.06042 -0.62848 0.07031 -0.60186 C 0.08021 -0.57524 0.08802 -0.52362 0.08281 -0.49144 C 0.0776 -0.45926 0.05868 -0.42917 0.03906 -0.40811 C 0.01944 -0.38727 -0.00747 -0.37709 -0.03437 -0.36644 " pathEditMode="relative" ptsTypes="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0386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=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4600" y="609600"/>
            <a:ext cx="308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24384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 descr="karanda65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1200" y="990600"/>
            <a:ext cx="3124200" cy="2714744"/>
          </a:xfrm>
          <a:prstGeom prst="rect">
            <a:avLst/>
          </a:prstGeom>
        </p:spPr>
      </p:pic>
      <p:pic>
        <p:nvPicPr>
          <p:cNvPr id="9" name="Рисунок 8" descr="karanda6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925572"/>
            <a:ext cx="2438400" cy="279591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5715000" y="4876800"/>
            <a:ext cx="1066800" cy="9906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53 -0.02917 0.08524 -0.0581 0.11406 -0.0875 C 0.14288 -0.1169 0.15972 -0.13125 0.17344 -0.17708 C 0.18715 -0.22292 0.20312 -0.30463 0.19687 -0.3625 C 0.19062 -0.42037 0.16927 -0.48472 0.13594 -0.525 C 0.1026 -0.56528 0.0408 -0.59352 -0.00313 -0.60417 C -0.04705 -0.61481 -0.09688 -0.60231 -0.12813 -0.58958 C -0.15938 -0.57685 -0.17709 -0.5581 -0.19063 -0.52708 C -0.20417 -0.49606 -0.20677 -0.45023 -0.20938 -0.40417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1295400"/>
            <a:ext cx="3200400" cy="3200400"/>
          </a:xfrm>
          <a:prstGeom prst="rect">
            <a:avLst/>
          </a:prstGeom>
        </p:spPr>
      </p:pic>
      <p:pic>
        <p:nvPicPr>
          <p:cNvPr id="30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85458" flipH="1">
            <a:off x="5662267" y="1126381"/>
            <a:ext cx="2611677" cy="32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Лучший\Desktop\интерактивные игры\Клоуны\Kloun\Kloun\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685800"/>
            <a:ext cx="2819400" cy="372821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00" y="4724400"/>
            <a:ext cx="88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Рисунок 25" descr="ruka10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71800" y="914400"/>
            <a:ext cx="3133725" cy="3133725"/>
          </a:xfrm>
          <a:prstGeom prst="rect">
            <a:avLst/>
          </a:prstGeom>
        </p:spPr>
      </p:pic>
      <p:pic>
        <p:nvPicPr>
          <p:cNvPr id="31" name="Рисунок 30" descr="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33800" y="609600"/>
            <a:ext cx="1905000" cy="1922783"/>
          </a:xfrm>
          <a:prstGeom prst="rect">
            <a:avLst/>
          </a:prstGeom>
        </p:spPr>
      </p:pic>
      <p:pic>
        <p:nvPicPr>
          <p:cNvPr id="32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Голос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Голос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156 0.00139 L 0.00521 -0.08264 " pathEditMode="relative" rAng="0" ptsTypes="AA">
                                      <p:cBhvr>
                                        <p:cTn id="5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785E-7 L 3.33333E-6 -0.07216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9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4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1" animBg="1"/>
      <p:bldP spid="12" grpId="2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1" grpId="0" animBg="1"/>
      <p:bldP spid="21" grpId="1" animBg="1"/>
      <p:bldP spid="22" grpId="0" animBg="1"/>
      <p:bldP spid="22" grpId="1" animBg="1"/>
      <p:bldP spid="18" grpId="0" animBg="1"/>
      <p:bldP spid="18" grpId="1" animBg="1"/>
      <p:bldP spid="25" grpId="0" animBg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ка 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3400" y="3048000"/>
            <a:ext cx="2971800" cy="2971800"/>
          </a:xfrm>
          <a:prstGeom prst="rect">
            <a:avLst/>
          </a:prstGeom>
        </p:spPr>
      </p:pic>
      <p:pic>
        <p:nvPicPr>
          <p:cNvPr id="6" name="Рисунок 5" descr="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05200" y="381000"/>
            <a:ext cx="2286000" cy="2307340"/>
          </a:xfrm>
          <a:prstGeom prst="rect">
            <a:avLst/>
          </a:prstGeom>
        </p:spPr>
      </p:pic>
      <p:pic>
        <p:nvPicPr>
          <p:cNvPr id="7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385458" flipH="1">
            <a:off x="5881987" y="2872125"/>
            <a:ext cx="2479810" cy="31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505200" y="2057400"/>
            <a:ext cx="2182701" cy="571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2+1=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000" y="3657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43200" y="35814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38800" y="3657600"/>
            <a:ext cx="838200" cy="8382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&gt;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924800" y="3886200"/>
            <a:ext cx="838200" cy="8382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&lt;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6" name="Голос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81000" y="5867400"/>
            <a:ext cx="1447800" cy="6858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" action="ppaction://hlinkshowjump?jump=lastslide"/>
              </a:rPr>
              <a:t>ССЫЛКИ</a:t>
            </a:r>
            <a:endParaRPr lang="ru-RU" sz="1600" b="1" dirty="0"/>
          </a:p>
        </p:txBody>
      </p:sp>
      <p:sp>
        <p:nvSpPr>
          <p:cNvPr id="23" name="Овал 22"/>
          <p:cNvSpPr/>
          <p:nvPr/>
        </p:nvSpPr>
        <p:spPr>
          <a:xfrm>
            <a:off x="7391400" y="5867400"/>
            <a:ext cx="1447800" cy="6858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" action="ppaction://hlinkshowjump?jump=endshow"/>
              </a:rPr>
              <a:t>ВЫХОД</a:t>
            </a:r>
            <a:endParaRPr lang="ru-RU" sz="1600" b="1" dirty="0"/>
          </a:p>
        </p:txBody>
      </p:sp>
      <p:pic>
        <p:nvPicPr>
          <p:cNvPr id="24" name="Голос 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953000" y="533400"/>
            <a:ext cx="3810000" cy="3810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9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7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8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5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36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95400" y="228600"/>
            <a:ext cx="3810000" cy="4501527"/>
          </a:xfrm>
          <a:prstGeom prst="rect">
            <a:avLst/>
          </a:prstGeom>
        </p:spPr>
      </p:pic>
      <p:pic>
        <p:nvPicPr>
          <p:cNvPr id="26" name="Голос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7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48 -0.04144 0.14097 -0.08264 0.18437 -0.12917 C 0.22777 -0.17569 0.24895 -0.23403 0.26093 -0.27917 C 0.27291 -0.32431 0.26093 -0.36852 0.25625 -0.4 C 0.25156 -0.43148 0.24236 -0.45324 0.23281 -0.46875 C 0.22326 -0.48426 0.2085 -0.48889 0.19843 -0.49375 C 0.18836 -0.49861 0.17916 -0.50139 0.17187 -0.49792 C 0.16458 -0.49444 0.1585 -0.48194 0.15468 -0.47292 C 0.15086 -0.46389 0.14913 -0.44861 0.14843 -0.44375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0_8cd48_7d4010e6_ori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599" y="488932"/>
            <a:ext cx="3721123" cy="3778267"/>
          </a:xfrm>
          <a:prstGeom prst="rect">
            <a:avLst/>
          </a:prstGeom>
        </p:spPr>
      </p:pic>
      <p:pic>
        <p:nvPicPr>
          <p:cNvPr id="26" name="Рисунок 25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762000"/>
            <a:ext cx="3962400" cy="37338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92 -0.03403 0.08802 -0.06806 0.13125 -0.10625 C 0.17448 -0.14445 0.23212 -0.18473 0.25937 -0.22917 C 0.28663 -0.27361 0.2908 -0.32778 0.29531 -0.37292 C 0.29982 -0.41806 0.29878 -0.46505 0.28594 -0.5 C 0.27309 -0.53496 0.24288 -0.56713 0.21875 -0.58334 C 0.19462 -0.59954 0.16562 -0.60255 0.14062 -0.59792 C 0.11562 -0.59329 0.08854 -0.57709 0.06875 -0.55625 C 0.04896 -0.53542 0.0335 -0.49861 0.02187 -0.47292 C 0.01024 -0.44723 0.00434 -0.42477 -0.00156 -0.40209 " pathEditMode="relative" ptsTypes="aaaaaaaa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09268f8f1f7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599" y="848040"/>
            <a:ext cx="4706637" cy="3266760"/>
          </a:xfrm>
          <a:prstGeom prst="rect">
            <a:avLst/>
          </a:prstGeom>
        </p:spPr>
      </p:pic>
      <p:pic>
        <p:nvPicPr>
          <p:cNvPr id="29" name="Рисунок 28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953000" y="533400"/>
            <a:ext cx="3810000" cy="3810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2448 -0.03311 -0.04879 -0.06621 -0.06563 -0.10556 C -0.08247 -0.14514 -0.09705 -0.18959 -0.10157 -0.23704 C -0.10608 -0.28426 -0.10782 -0.33936 -0.09219 -0.38982 C -0.07657 -0.44028 -0.04775 -0.50209 -0.00782 -0.54051 C 0.03211 -0.57894 0.09253 -0.61806 0.14687 -0.62014 C 0.20121 -0.62223 0.28281 -0.57315 0.31875 -0.55348 C 0.35468 -0.5338 0.35816 -0.52037 0.3625 -0.50186 C 0.36684 -0.48311 0.34809 -0.45162 0.34531 -0.44144 " pathEditMode="relative" rAng="0" ptsTypes="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76543">
            <a:off x="7608037" y="3263570"/>
            <a:ext cx="1044359" cy="1046602"/>
          </a:xfrm>
          <a:prstGeom prst="rect">
            <a:avLst/>
          </a:prstGeom>
        </p:spPr>
      </p:pic>
      <p:pic>
        <p:nvPicPr>
          <p:cNvPr id="36" name="Рисунок 35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31549">
            <a:off x="7608038" y="901369"/>
            <a:ext cx="1044359" cy="1046602"/>
          </a:xfrm>
          <a:prstGeom prst="rect">
            <a:avLst/>
          </a:prstGeom>
        </p:spPr>
      </p:pic>
      <p:pic>
        <p:nvPicPr>
          <p:cNvPr id="33" name="Рисунок 32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383717">
            <a:off x="5626837" y="3263569"/>
            <a:ext cx="1044359" cy="1046602"/>
          </a:xfrm>
          <a:prstGeom prst="rect">
            <a:avLst/>
          </a:prstGeom>
        </p:spPr>
      </p:pic>
      <p:pic>
        <p:nvPicPr>
          <p:cNvPr id="31" name="Рисунок 30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729258">
            <a:off x="6617437" y="2044370"/>
            <a:ext cx="1044359" cy="1046602"/>
          </a:xfrm>
          <a:prstGeom prst="rect">
            <a:avLst/>
          </a:prstGeom>
        </p:spPr>
      </p:pic>
      <p:pic>
        <p:nvPicPr>
          <p:cNvPr id="34" name="Рисунок 33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701418">
            <a:off x="5626837" y="825169"/>
            <a:ext cx="1044359" cy="1046602"/>
          </a:xfrm>
          <a:prstGeom prst="rect">
            <a:avLst/>
          </a:prstGeom>
        </p:spPr>
      </p:pic>
      <p:pic>
        <p:nvPicPr>
          <p:cNvPr id="32" name="Рисунок 31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7411133">
            <a:off x="3569436" y="3339770"/>
            <a:ext cx="1044359" cy="1046602"/>
          </a:xfrm>
          <a:prstGeom prst="rect">
            <a:avLst/>
          </a:prstGeom>
        </p:spPr>
      </p:pic>
      <p:pic>
        <p:nvPicPr>
          <p:cNvPr id="30" name="Рисунок 29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1218599">
            <a:off x="4560037" y="2044370"/>
            <a:ext cx="1044359" cy="1046602"/>
          </a:xfrm>
          <a:prstGeom prst="rect">
            <a:avLst/>
          </a:prstGeom>
        </p:spPr>
      </p:pic>
      <p:pic>
        <p:nvPicPr>
          <p:cNvPr id="29" name="Рисунок 28" descr="dc701436b9b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600691">
            <a:off x="3569437" y="901369"/>
            <a:ext cx="1044359" cy="1046602"/>
          </a:xfrm>
          <a:prstGeom prst="rect">
            <a:avLst/>
          </a:prstGeom>
        </p:spPr>
      </p:pic>
      <p:pic>
        <p:nvPicPr>
          <p:cNvPr id="26" name="Рисунок 25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762000"/>
            <a:ext cx="3962400" cy="37338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94 -0.04885 0.07188 -0.09769 0.09219 -0.15417 C 0.1125 -0.21065 0.12413 -0.2838 0.12188 -0.33959 C 0.11962 -0.39537 0.10573 -0.44931 0.07813 -0.48959 C 0.05052 -0.52986 -0.00243 -0.56366 -0.04375 -0.58125 C -0.08507 -0.59885 -0.1342 -0.60162 -0.17031 -0.59584 C -0.20642 -0.59005 -0.23663 -0.56713 -0.26093 -0.54584 C -0.28524 -0.52454 -0.29948 -0.49167 -0.31562 -0.46875 C -0.33177 -0.44584 -0.34479 -0.42709 -0.35781 -0.40834 " pathEditMode="relative" ptsTypes="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8" grpId="0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Рисунок 28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953000" y="533400"/>
            <a:ext cx="3810000" cy="3810000"/>
          </a:xfrm>
          <a:prstGeom prst="rect">
            <a:avLst/>
          </a:prstGeom>
        </p:spPr>
      </p:pic>
      <p:sp>
        <p:nvSpPr>
          <p:cNvPr id="26" name="5-конечная звезда 25"/>
          <p:cNvSpPr/>
          <p:nvPr/>
        </p:nvSpPr>
        <p:spPr>
          <a:xfrm>
            <a:off x="1066800" y="13716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3810000" y="13716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2438400" y="13716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4419600" y="27432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1828800" y="27432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33400" y="27432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3124200" y="2743200"/>
            <a:ext cx="1143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B8005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153 -0.03819 -0.14288 -0.07639 -0.2 -0.12916 C -0.25712 -0.18194 -0.31667 -0.26389 -0.34219 -0.31666 C -0.36771 -0.36944 -0.35834 -0.41157 -0.35313 -0.44583 C -0.34792 -0.48009 -0.33021 -0.50277 -0.31094 -0.52291 C -0.29167 -0.54305 -0.26441 -0.55717 -0.2375 -0.56666 C -0.21059 -0.57615 -0.17552 -0.58009 -0.15 -0.57916 C -0.12448 -0.57824 -0.1033 -0.56898 -0.08438 -0.56041 C -0.06545 -0.55185 -0.04688 -0.53541 -0.03594 -0.52708 C -0.025 -0.51875 -0.02344 -0.51597 -0.01875 -0.51041 C -0.01406 -0.50486 -0.01094 -0.49953 -0.00781 -0.49375 C -0.00469 -0.48796 -0.00122 -0.48009 0 -0.475 C 0.00121 -0.4699 0.00121 -0.46736 0 -0.4625 C -0.00122 -0.45764 -0.00643 -0.44861 -0.00781 -0.44583 " pathEditMode="relative" ptsTypes="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810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200" y="4800600"/>
            <a:ext cx="762000" cy="762000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4800600"/>
            <a:ext cx="762000" cy="762000"/>
          </a:xfrm>
          <a:prstGeom prst="ellipse">
            <a:avLst/>
          </a:prstGeom>
          <a:solidFill>
            <a:srgbClr val="90DC44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95600" y="4800600"/>
            <a:ext cx="762000" cy="762000"/>
          </a:xfrm>
          <a:prstGeom prst="ellipse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10200" y="4800600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8400" y="4800600"/>
            <a:ext cx="762000" cy="762000"/>
          </a:xfrm>
          <a:prstGeom prst="ellipse">
            <a:avLst/>
          </a:prstGeom>
          <a:solidFill>
            <a:srgbClr val="FF66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33800" y="4800600"/>
            <a:ext cx="762000" cy="762000"/>
          </a:xfrm>
          <a:prstGeom prst="ellipse">
            <a:avLst/>
          </a:prstGeom>
          <a:solidFill>
            <a:srgbClr val="963CB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800600"/>
            <a:ext cx="762000" cy="762000"/>
          </a:xfrm>
          <a:prstGeom prst="ellipse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24800" y="4800600"/>
            <a:ext cx="762000" cy="762000"/>
          </a:xfrm>
          <a:prstGeom prst="ellipse">
            <a:avLst/>
          </a:prstGeom>
          <a:solidFill>
            <a:schemeClr val="accent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724400"/>
            <a:ext cx="8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serd14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0" y="1066800"/>
            <a:ext cx="2590800" cy="2724165"/>
          </a:xfrm>
          <a:prstGeom prst="rect">
            <a:avLst/>
          </a:prstGeom>
        </p:spPr>
      </p:pic>
      <p:pic>
        <p:nvPicPr>
          <p:cNvPr id="26" name="Рисунок 25" descr="serd20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1" y="1331582"/>
            <a:ext cx="1828800" cy="1732503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895600" y="3581400"/>
            <a:ext cx="3581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2+1=? 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" name="Рисунок 29" descr="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2800" y="381000"/>
            <a:ext cx="2535941" cy="3243079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057400" y="4800600"/>
            <a:ext cx="762000" cy="762000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Голос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Picture 1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733257"/>
            <a:ext cx="1428256" cy="7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 l="10872" r="7886" b="13689"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47 C -0.02691 -0.04603 -0.03854 -0.08858 -0.04011 -0.13044 C -0.04167 -0.17253 -0.03837 -0.21763 -0.02448 -0.25555 C -0.01059 -0.29348 0.01666 -0.33442 0.04271 -0.35754 C 0.06875 -0.38067 0.10364 -0.39085 0.13177 -0.39524 C 0.15989 -0.39963 0.18611 -0.39316 0.21146 -0.38483 C 0.2368 -0.37628 0.26198 -0.36541 0.28333 -0.34505 C 0.30468 -0.3247 0.32569 -0.2914 0.33958 -0.2618 C 0.35347 -0.2322 0.3618 -0.18409 0.36614 -0.16813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29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182</Words>
  <Application>Microsoft Office PowerPoint</Application>
  <PresentationFormat>Экран (4:3)</PresentationFormat>
  <Paragraphs>153</Paragraphs>
  <Slides>18</Slides>
  <Notes>3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Лучший</dc:creator>
  <cp:lastModifiedBy>Admin</cp:lastModifiedBy>
  <cp:revision>238</cp:revision>
  <dcterms:created xsi:type="dcterms:W3CDTF">2014-12-01T14:02:49Z</dcterms:created>
  <dcterms:modified xsi:type="dcterms:W3CDTF">2020-08-26T12:13:55Z</dcterms:modified>
</cp:coreProperties>
</file>